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7" r:id="rId2"/>
    <p:sldId id="277" r:id="rId3"/>
    <p:sldId id="279" r:id="rId4"/>
    <p:sldId id="278" r:id="rId5"/>
    <p:sldId id="281" r:id="rId6"/>
    <p:sldId id="283" r:id="rId7"/>
    <p:sldId id="284" r:id="rId8"/>
    <p:sldId id="298" r:id="rId9"/>
    <p:sldId id="300" r:id="rId10"/>
    <p:sldId id="299" r:id="rId11"/>
    <p:sldId id="301" r:id="rId12"/>
    <p:sldId id="302" r:id="rId13"/>
    <p:sldId id="304" r:id="rId14"/>
    <p:sldId id="303" r:id="rId15"/>
    <p:sldId id="276" r:id="rId16"/>
    <p:sldId id="305" r:id="rId17"/>
    <p:sldId id="306" r:id="rId18"/>
    <p:sldId id="307" r:id="rId19"/>
    <p:sldId id="308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4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E00BE-3747-48BA-8DFF-CA7639616C17}" type="datetimeFigureOut">
              <a:rPr lang="ru-RU" smtClean="0"/>
              <a:t>17.10.2016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7AB7A-98CD-47CD-8589-7D5DD89CF41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E00BE-3747-48BA-8DFF-CA7639616C17}" type="datetimeFigureOut">
              <a:rPr lang="ru-RU" smtClean="0"/>
              <a:t>17.10.2016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7AB7A-98CD-47CD-8589-7D5DD89CF41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E00BE-3747-48BA-8DFF-CA7639616C17}" type="datetimeFigureOut">
              <a:rPr lang="ru-RU" smtClean="0"/>
              <a:t>17.10.2016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7AB7A-98CD-47CD-8589-7D5DD89CF41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E00BE-3747-48BA-8DFF-CA7639616C17}" type="datetimeFigureOut">
              <a:rPr lang="ru-RU" smtClean="0"/>
              <a:t>17.10.2016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7AB7A-98CD-47CD-8589-7D5DD89CF41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E00BE-3747-48BA-8DFF-CA7639616C17}" type="datetimeFigureOut">
              <a:rPr lang="ru-RU" smtClean="0"/>
              <a:t>17.10.2016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7AB7A-98CD-47CD-8589-7D5DD89CF41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E00BE-3747-48BA-8DFF-CA7639616C17}" type="datetimeFigureOut">
              <a:rPr lang="ru-RU" smtClean="0"/>
              <a:t>17.10.2016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7AB7A-98CD-47CD-8589-7D5DD89CF41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E00BE-3747-48BA-8DFF-CA7639616C17}" type="datetimeFigureOut">
              <a:rPr lang="ru-RU" smtClean="0"/>
              <a:t>17.10.2016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7AB7A-98CD-47CD-8589-7D5DD89CF41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E00BE-3747-48BA-8DFF-CA7639616C17}" type="datetimeFigureOut">
              <a:rPr lang="ru-RU" smtClean="0"/>
              <a:t>17.10.2016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7AB7A-98CD-47CD-8589-7D5DD89CF41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E00BE-3747-48BA-8DFF-CA7639616C17}" type="datetimeFigureOut">
              <a:rPr lang="ru-RU" smtClean="0"/>
              <a:t>17.10.2016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7AB7A-98CD-47CD-8589-7D5DD89CF41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E00BE-3747-48BA-8DFF-CA7639616C17}" type="datetimeFigureOut">
              <a:rPr lang="ru-RU" smtClean="0"/>
              <a:t>17.10.2016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7AB7A-98CD-47CD-8589-7D5DD89CF41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E00BE-3747-48BA-8DFF-CA7639616C17}" type="datetimeFigureOut">
              <a:rPr lang="ru-RU" smtClean="0"/>
              <a:t>17.10.2016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7AB7A-98CD-47CD-8589-7D5DD89CF41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5E00BE-3747-48BA-8DFF-CA7639616C17}" type="datetimeFigureOut">
              <a:rPr lang="ru-RU" smtClean="0"/>
              <a:t>17.10.2016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47AB7A-98CD-47CD-8589-7D5DD89CF41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33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2"/>
          <p:cNvSpPr txBox="1">
            <a:spLocks/>
          </p:cNvSpPr>
          <p:nvPr/>
        </p:nvSpPr>
        <p:spPr bwMode="auto">
          <a:xfrm>
            <a:off x="467544" y="6165304"/>
            <a:ext cx="8229600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buromoscow</a:t>
            </a:r>
            <a:endParaRPr kumimoji="0" lang="ru-RU" sz="16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051594" y="3242592"/>
            <a:ext cx="509261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MS Mincho" pitchFamily="49" charset="-128"/>
                <a:cs typeface="Arial" pitchFamily="34" charset="0"/>
              </a:rPr>
              <a:t>КАК СДЕЛАТЬ СТАНДАРТНОЕ ЖИЛЬЕ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MS Mincho" pitchFamily="49" charset="-128"/>
                <a:cs typeface="Arial" pitchFamily="34" charset="0"/>
              </a:rPr>
              <a:t>НЕСТАНДАРТНЫМ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ea typeface="MS Mincho" pitchFamily="49" charset="-128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27784" y="980728"/>
            <a:ext cx="40324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ФОРУМ «СРЕДА ДЛЯ ЖИЗНИ»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НОВЫЕ СТАНДАРТЫ</a:t>
            </a:r>
            <a:endParaRPr lang="ru-RU" sz="1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4600"/>
            <a:ext cx="8229600" cy="1214446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ГИБКАЯ ПРОЕКТНАЯ СЕТКА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Буклет_СЭМ_2_261215_Страница_0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3937"/>
            <a:ext cx="9144000" cy="663012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Буклет_СЭМ_2_261215_Страница_0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3937"/>
            <a:ext cx="9144000" cy="663012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Буклет_СЭМ_2_261215_Страница_0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3937"/>
            <a:ext cx="9144000" cy="663012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Буклет_СЭМ_2_261215_Страница_0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3937"/>
            <a:ext cx="9144000" cy="663012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80429_Страница_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95490"/>
            <a:ext cx="9144000" cy="646702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10216 _separate pages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850376" cy="6858000"/>
          </a:xfrm>
          <a:prstGeom prst="rect">
            <a:avLst/>
          </a:prstGeom>
        </p:spPr>
      </p:pic>
      <p:pic>
        <p:nvPicPr>
          <p:cNvPr id="3" name="Рисунок 2" descr="110216 _separate pages4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93624" y="0"/>
            <a:ext cx="4850376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10216 _separate pages4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850376" cy="6858000"/>
          </a:xfrm>
          <a:prstGeom prst="rect">
            <a:avLst/>
          </a:prstGeom>
        </p:spPr>
      </p:pic>
      <p:pic>
        <p:nvPicPr>
          <p:cNvPr id="3" name="Рисунок 2" descr="110216 _separate pages4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93624" y="0"/>
            <a:ext cx="4850376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10216 _separate pages4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850376" cy="6858000"/>
          </a:xfrm>
          <a:prstGeom prst="rect">
            <a:avLst/>
          </a:prstGeom>
        </p:spPr>
      </p:pic>
      <p:pic>
        <p:nvPicPr>
          <p:cNvPr id="3" name="Рисунок 2" descr="110216 _separate pages4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93624" y="0"/>
            <a:ext cx="4850376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ullSizeRender (4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67000"/>
            <a:ext cx="8229600" cy="1214446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МНОГОФУНКЦИОНАЛЬНЫЙ КАРКАС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10216 _separate pages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6812" y="0"/>
            <a:ext cx="4850376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10216 _separate pages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051768"/>
            <a:ext cx="9144000" cy="47544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10216 _separate pages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7290" y="71414"/>
            <a:ext cx="6601233" cy="66840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page 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71480"/>
            <a:ext cx="9144000" cy="56928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page 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04800"/>
            <a:ext cx="9144000" cy="627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4600"/>
            <a:ext cx="8229600" cy="1214446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ГИБКИЙ КАРКАС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609600" y="5214950"/>
            <a:ext cx="8229600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тпо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«резерв»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000" dirty="0" smtClean="0">
                <a:latin typeface="Arial" pitchFamily="34" charset="0"/>
                <a:ea typeface="+mj-ea"/>
                <a:cs typeface="Arial" pitchFamily="34" charset="0"/>
              </a:rPr>
              <a:t>март 2011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63888" y="5589240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80429_Страница_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95490"/>
            <a:ext cx="9144000" cy="6467020"/>
          </a:xfrm>
          <a:prstGeom prst="rect">
            <a:avLst/>
          </a:prstGeom>
        </p:spPr>
      </p:pic>
      <p:pic>
        <p:nvPicPr>
          <p:cNvPr id="1026" name="Picture 2" descr="C:\Users\olga\AppData\Roaming\Skype\My Skype Received Files\SCHEME_1_VARIATION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914400"/>
            <a:ext cx="6045200" cy="4673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1072</TotalTime>
  <Words>27</Words>
  <Application>Microsoft Office PowerPoint</Application>
  <PresentationFormat>Экран (4:3)</PresentationFormat>
  <Paragraphs>10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МНОГОФУНКЦИОНАЛЬНЫЙ КАРКАС</vt:lpstr>
      <vt:lpstr>Слайд 3</vt:lpstr>
      <vt:lpstr>Слайд 4</vt:lpstr>
      <vt:lpstr>Слайд 5</vt:lpstr>
      <vt:lpstr>Слайд 6</vt:lpstr>
      <vt:lpstr>Слайд 7</vt:lpstr>
      <vt:lpstr>ГИБКИЙ КАРКАС</vt:lpstr>
      <vt:lpstr>Слайд 9</vt:lpstr>
      <vt:lpstr>ГИБКАЯ ПРОЕКТНАЯ СЕТКА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Olga</dc:creator>
  <cp:lastModifiedBy>Olga</cp:lastModifiedBy>
  <cp:revision>109</cp:revision>
  <dcterms:created xsi:type="dcterms:W3CDTF">2016-10-17T15:51:22Z</dcterms:created>
  <dcterms:modified xsi:type="dcterms:W3CDTF">2016-10-18T09:44:12Z</dcterms:modified>
</cp:coreProperties>
</file>